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59" y="762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err="1" smtClean="0">
                <a:solidFill>
                  <a:schemeClr val="bg1"/>
                </a:solidFill>
                <a:latin typeface="Kristen ITC" pitchFamily="66" charset="0"/>
              </a:rPr>
              <a:t>Gossip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800" dirty="0" err="1" smtClean="0">
                <a:solidFill>
                  <a:schemeClr val="bg1"/>
                </a:solidFill>
                <a:latin typeface="Kristen ITC" pitchFamily="66" charset="0"/>
              </a:rPr>
              <a:t>Queen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739453"/>
            <a:ext cx="9144000" cy="6270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Maiandra GD" pitchFamily="34" charset="0"/>
              </a:rPr>
              <a:t>Use your notes on </a:t>
            </a:r>
            <a:r>
              <a:rPr lang="en-US" sz="2400" dirty="0" smtClean="0">
                <a:solidFill>
                  <a:schemeClr val="bg1"/>
                </a:solidFill>
                <a:latin typeface="Maiandra GD" pitchFamily="34" charset="0"/>
              </a:rPr>
              <a:t>the conversation to </a:t>
            </a:r>
            <a:r>
              <a:rPr lang="en-US" sz="2400" dirty="0" smtClean="0">
                <a:solidFill>
                  <a:schemeClr val="bg1"/>
                </a:solidFill>
                <a:latin typeface="Maiandra GD" pitchFamily="34" charset="0"/>
              </a:rPr>
              <a:t>write </a:t>
            </a:r>
            <a:r>
              <a:rPr lang="en-US" sz="2400" dirty="0" smtClean="0">
                <a:solidFill>
                  <a:schemeClr val="bg1"/>
                </a:solidFill>
                <a:latin typeface="Maiandra GD" pitchFamily="34" charset="0"/>
              </a:rPr>
              <a:t>a short story </a:t>
            </a:r>
            <a:r>
              <a:rPr lang="en-US" sz="2400" dirty="0" smtClean="0">
                <a:solidFill>
                  <a:schemeClr val="bg1"/>
                </a:solidFill>
                <a:latin typeface="Maiandra GD" pitchFamily="34" charset="0"/>
              </a:rPr>
              <a:t>about Bernard.  Imagine you are gossiping (or maybe bragging?) about him to a friend.</a:t>
            </a:r>
            <a:br>
              <a:rPr lang="en-US" sz="2400" dirty="0" smtClean="0">
                <a:solidFill>
                  <a:schemeClr val="bg1"/>
                </a:solidFill>
                <a:latin typeface="Maiandra GD" pitchFamily="34" charset="0"/>
              </a:rPr>
            </a:br>
            <a:endParaRPr lang="en-US" sz="500" dirty="0" smtClean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2400" dirty="0" smtClean="0">
                <a:solidFill>
                  <a:srgbClr val="00B0F0"/>
                </a:solidFill>
                <a:latin typeface="Maiandra GD" pitchFamily="34" charset="0"/>
              </a:rPr>
              <a:t>Then, invent an ending to this sordid affair.</a:t>
            </a:r>
            <a:br>
              <a:rPr lang="en-US" sz="2400" dirty="0" smtClean="0">
                <a:solidFill>
                  <a:srgbClr val="00B0F0"/>
                </a:solidFill>
                <a:latin typeface="Maiandra GD" pitchFamily="34" charset="0"/>
              </a:rPr>
            </a:br>
            <a:r>
              <a:rPr lang="en-US" sz="2400" dirty="0" smtClean="0">
                <a:solidFill>
                  <a:srgbClr val="00B0F0"/>
                </a:solidFill>
                <a:latin typeface="Maiandra GD" pitchFamily="34" charset="0"/>
              </a:rPr>
              <a:t>Use </a:t>
            </a:r>
            <a:r>
              <a:rPr lang="en-US" sz="2400" dirty="0" smtClean="0">
                <a:solidFill>
                  <a:srgbClr val="00B0F0"/>
                </a:solidFill>
                <a:latin typeface="Maiandra GD" pitchFamily="34" charset="0"/>
              </a:rPr>
              <a:t>your imagination…what do you think happened after the last convo you heard</a:t>
            </a:r>
            <a:r>
              <a:rPr lang="en-US" sz="2400" dirty="0" smtClean="0">
                <a:solidFill>
                  <a:srgbClr val="00B0F0"/>
                </a:solidFill>
                <a:latin typeface="Maiandra GD" pitchFamily="34" charset="0"/>
              </a:rPr>
              <a:t>?  One or two sentences is sufficient, but feel free to write more if you can.</a:t>
            </a:r>
            <a:endParaRPr lang="en-US" sz="2400" dirty="0" smtClean="0">
              <a:solidFill>
                <a:srgbClr val="00B0F0"/>
              </a:solidFill>
              <a:latin typeface="Maiandra GD" pitchFamily="34" charset="0"/>
            </a:endParaRPr>
          </a:p>
          <a:p>
            <a:pPr algn="ctr"/>
            <a:endParaRPr lang="en-US" sz="8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Try to organize it into paragraph form.  Skip lines in your 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paragraph 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so I can write comments.  There is no minimum or maximum.  Say as much as you 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can, but don’t stress about writing more than one paragraph.</a:t>
            </a:r>
            <a:endParaRPr lang="en-US" sz="2800" dirty="0" smtClean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endParaRPr lang="en-US" sz="105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2800" dirty="0" smtClean="0">
                <a:solidFill>
                  <a:srgbClr val="FF0000"/>
                </a:solidFill>
                <a:latin typeface="Maiandra GD" pitchFamily="34" charset="0"/>
              </a:rPr>
              <a:t>This is your final draft.</a:t>
            </a:r>
            <a:endParaRPr lang="en-US" sz="2800" dirty="0" smtClean="0">
              <a:solidFill>
                <a:srgbClr val="FF0000"/>
              </a:solidFill>
              <a:latin typeface="Maiandra GD" pitchFamily="34" charset="0"/>
            </a:endParaRPr>
          </a:p>
          <a:p>
            <a:pPr algn="ctr"/>
            <a:endParaRPr lang="en-US" sz="8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endParaRPr lang="en-US" sz="1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2800" dirty="0" err="1" smtClean="0">
                <a:solidFill>
                  <a:srgbClr val="FFFF00"/>
                </a:solidFill>
                <a:latin typeface="Maiandra GD" pitchFamily="34" charset="0"/>
              </a:rPr>
              <a:t>D’abord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 = first	</a:t>
            </a:r>
            <a:r>
              <a:rPr lang="en-US" sz="2800" dirty="0" err="1" smtClean="0">
                <a:solidFill>
                  <a:srgbClr val="FFFF00"/>
                </a:solidFill>
                <a:latin typeface="Maiandra GD" pitchFamily="34" charset="0"/>
              </a:rPr>
              <a:t>Ensuite</a:t>
            </a:r>
            <a:r>
              <a:rPr lang="en-US" sz="2800" dirty="0" smtClean="0">
                <a:solidFill>
                  <a:srgbClr val="FFFF00"/>
                </a:solidFill>
                <a:latin typeface="Maiandra GD" pitchFamily="34" charset="0"/>
              </a:rPr>
              <a:t> / </a:t>
            </a:r>
            <a:r>
              <a:rPr lang="en-US" sz="2800" dirty="0" err="1" smtClean="0">
                <a:solidFill>
                  <a:srgbClr val="FFFF00"/>
                </a:solidFill>
                <a:latin typeface="Maiandra GD" pitchFamily="34" charset="0"/>
              </a:rPr>
              <a:t>Puis</a:t>
            </a:r>
            <a:r>
              <a:rPr lang="en-US" sz="2800" dirty="0" smtClean="0">
                <a:solidFill>
                  <a:srgbClr val="FFFF00"/>
                </a:solidFill>
                <a:latin typeface="Maiandra GD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= Next / then</a:t>
            </a:r>
          </a:p>
          <a:p>
            <a:pPr algn="ctr"/>
            <a:r>
              <a:rPr lang="en-US" sz="2800" dirty="0" err="1" smtClean="0">
                <a:solidFill>
                  <a:srgbClr val="FFFF00"/>
                </a:solidFill>
                <a:latin typeface="Maiandra GD" pitchFamily="34" charset="0"/>
              </a:rPr>
              <a:t>Enfin</a:t>
            </a:r>
            <a:r>
              <a:rPr lang="en-US" sz="2800" dirty="0" smtClean="0">
                <a:solidFill>
                  <a:srgbClr val="FFFF00"/>
                </a:solidFill>
                <a:latin typeface="Maiandra GD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= finally	</a:t>
            </a:r>
            <a:r>
              <a:rPr lang="en-US" sz="2800" dirty="0" smtClean="0">
                <a:solidFill>
                  <a:srgbClr val="FFFF00"/>
                </a:solidFill>
                <a:latin typeface="Maiandra GD" pitchFamily="34" charset="0"/>
              </a:rPr>
              <a:t>En </a:t>
            </a:r>
            <a:r>
              <a:rPr lang="en-US" sz="2800" dirty="0" err="1" smtClean="0">
                <a:solidFill>
                  <a:srgbClr val="FFFF00"/>
                </a:solidFill>
                <a:latin typeface="Maiandra GD" pitchFamily="34" charset="0"/>
              </a:rPr>
              <a:t>même</a:t>
            </a:r>
            <a:r>
              <a:rPr lang="en-US" sz="2800" dirty="0" smtClean="0">
                <a:solidFill>
                  <a:srgbClr val="FFFF00"/>
                </a:solidFill>
                <a:latin typeface="Maiandra GD" pitchFamily="34" charset="0"/>
              </a:rPr>
              <a:t> temps 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= at the same time</a:t>
            </a: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31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Kristen ITC</vt:lpstr>
      <vt:lpstr>Maiandra GD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101</cp:revision>
  <dcterms:created xsi:type="dcterms:W3CDTF">2011-09-14T23:22:57Z</dcterms:created>
  <dcterms:modified xsi:type="dcterms:W3CDTF">2013-10-15T11:28:54Z</dcterms:modified>
</cp:coreProperties>
</file>